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8"/>
  </p:handoutMasterIdLst>
  <p:sldIdLst>
    <p:sldId id="259" r:id="rId5"/>
    <p:sldId id="260" r:id="rId6"/>
    <p:sldId id="261" r:id="rId7"/>
  </p:sldIdLst>
  <p:sldSz cx="9144000" cy="6858000" type="screen4x3"/>
  <p:notesSz cx="9926638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5A941-B3B0-4B21-8AB7-66F6B1E6F2CC}" v="2" dt="2023-08-10T06:46:27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7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ia Mäkelä" userId="9f8df3a4-9f71-4aec-982b-99da431194bb" providerId="ADAL" clId="{9BF39AB8-555A-4000-B8CB-93A49416816F}"/>
    <pc:docChg chg="modSld">
      <pc:chgData name="Piia Mäkelä" userId="9f8df3a4-9f71-4aec-982b-99da431194bb" providerId="ADAL" clId="{9BF39AB8-555A-4000-B8CB-93A49416816F}" dt="2022-04-21T10:34:42.894" v="3" actId="20577"/>
      <pc:docMkLst>
        <pc:docMk/>
      </pc:docMkLst>
      <pc:sldChg chg="modSp mod">
        <pc:chgData name="Piia Mäkelä" userId="9f8df3a4-9f71-4aec-982b-99da431194bb" providerId="ADAL" clId="{9BF39AB8-555A-4000-B8CB-93A49416816F}" dt="2022-04-21T10:34:42.894" v="3" actId="20577"/>
        <pc:sldMkLst>
          <pc:docMk/>
          <pc:sldMk cId="2209283280" sldId="259"/>
        </pc:sldMkLst>
        <pc:spChg chg="mod">
          <ac:chgData name="Piia Mäkelä" userId="9f8df3a4-9f71-4aec-982b-99da431194bb" providerId="ADAL" clId="{9BF39AB8-555A-4000-B8CB-93A49416816F}" dt="2022-04-21T10:34:42.894" v="3" actId="20577"/>
          <ac:spMkLst>
            <pc:docMk/>
            <pc:sldMk cId="2209283280" sldId="259"/>
            <ac:spMk id="3" creationId="{00000000-0000-0000-0000-000000000000}"/>
          </ac:spMkLst>
        </pc:spChg>
      </pc:sldChg>
    </pc:docChg>
  </pc:docChgLst>
  <pc:docChgLst>
    <pc:chgData name="Piia Mäkelä" userId="9f8df3a4-9f71-4aec-982b-99da431194bb" providerId="ADAL" clId="{1AD5A941-B3B0-4B21-8AB7-66F6B1E6F2CC}"/>
    <pc:docChg chg="modSld">
      <pc:chgData name="Piia Mäkelä" userId="9f8df3a4-9f71-4aec-982b-99da431194bb" providerId="ADAL" clId="{1AD5A941-B3B0-4B21-8AB7-66F6B1E6F2CC}" dt="2023-08-10T06:46:36.186" v="3" actId="20577"/>
      <pc:docMkLst>
        <pc:docMk/>
      </pc:docMkLst>
      <pc:sldChg chg="modSp mod">
        <pc:chgData name="Piia Mäkelä" userId="9f8df3a4-9f71-4aec-982b-99da431194bb" providerId="ADAL" clId="{1AD5A941-B3B0-4B21-8AB7-66F6B1E6F2CC}" dt="2023-08-10T06:46:36.186" v="3" actId="20577"/>
        <pc:sldMkLst>
          <pc:docMk/>
          <pc:sldMk cId="2209283280" sldId="259"/>
        </pc:sldMkLst>
        <pc:spChg chg="mod">
          <ac:chgData name="Piia Mäkelä" userId="9f8df3a4-9f71-4aec-982b-99da431194bb" providerId="ADAL" clId="{1AD5A941-B3B0-4B21-8AB7-66F6B1E6F2CC}" dt="2023-08-10T06:46:36.186" v="3" actId="20577"/>
          <ac:spMkLst>
            <pc:docMk/>
            <pc:sldMk cId="2209283280" sldId="25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FFDBF-A98D-4581-B68F-78AE1AB19CB1}" type="datetimeFigureOut">
              <a:rPr lang="sv-FI" smtClean="0"/>
              <a:t>10-08-2023</a:t>
            </a:fld>
            <a:endParaRPr lang="sv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EE500-3DB0-494C-981D-D63419BF8A48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81484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C76659-8659-4229-84E9-84E103456BA3}" type="datetimeFigureOut">
              <a:rPr lang="fi-FI" smtClean="0"/>
              <a:t>10.8.2023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519CFD-B533-47E1-B89E-C9E9467EF96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51521" y="2564904"/>
            <a:ext cx="8640960" cy="403244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/>
              <a:t>Kulkukortin kuntosalikerrat ovat voimassa 365 päivää ostopäivästä. Ei koske kuukausikortteja.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/>
              <a:t>Kulkukortti on henkilökohtainen.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/>
              <a:t>Kuntosalille mentäessä kulkukortti tulee leimata oven vieressä olevaan kortinlukijaan.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/>
              <a:t>Treeniaika ja yhden leimauksen käyttöaika 2 tuntia. Voit kulkea ovista useamman kerran tuon kahden tunnin aikana.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/>
              <a:t>Ulkopuoliset toimijat (</a:t>
            </a:r>
            <a:r>
              <a:rPr lang="fi-FI" sz="2000" dirty="0" err="1"/>
              <a:t>PT:t</a:t>
            </a:r>
            <a:r>
              <a:rPr lang="fi-FI" sz="2000" dirty="0"/>
              <a:t>) eivät saa tehdä kuntosaliohjelmia salillamme.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/>
              <a:t>Kuntosaliharjoittelu kielletty alle 15-vuotiaille.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i-FI" sz="2000" dirty="0"/>
              <a:t>Sääntöjen noudattamatta jättämisestä seuraa kulkukortin mitätöinti.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7201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i-FI" sz="3800" b="1" dirty="0"/>
              <a:t>Kuntosalin turvallisuus- ja järjestyssäännöt</a:t>
            </a:r>
            <a:br>
              <a:rPr lang="fi-FI" b="1" dirty="0"/>
            </a:br>
            <a:r>
              <a:rPr lang="fi-FI" sz="2200" b="1" dirty="0"/>
              <a:t>Kirkkonummen Palvelukeskus (2023-2024)</a:t>
            </a:r>
          </a:p>
        </p:txBody>
      </p:sp>
    </p:spTree>
    <p:extLst>
      <p:ext uri="{BB962C8B-B14F-4D97-AF65-F5344CB8AC3E}">
        <p14:creationId xmlns:p14="http://schemas.microsoft.com/office/powerpoint/2010/main" val="220928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2675467"/>
            <a:ext cx="8280919" cy="3450696"/>
          </a:xfrm>
        </p:spPr>
        <p:txBody>
          <a:bodyPr>
            <a:normAutofit/>
          </a:bodyPr>
          <a:lstStyle/>
          <a:p>
            <a:r>
              <a:rPr lang="fi-FI" sz="2000" dirty="0"/>
              <a:t>Kuntosalilla on tallentava kameravalvonta vuorokauden ympäri.</a:t>
            </a:r>
          </a:p>
          <a:p>
            <a:r>
              <a:rPr lang="fi-FI" sz="2000" dirty="0"/>
              <a:t>Jokainen harjoittelee kuntosalilla omalla vastuullaan. Palvelukeskuksella ei ole vakuutusta asiakkaiden turvaksi.</a:t>
            </a:r>
          </a:p>
          <a:p>
            <a:r>
              <a:rPr lang="fi-FI" sz="2000" dirty="0"/>
              <a:t>Hyödynnä ohjaaja-tunteja tai ota yhteyttä Palvelukeskuksen fysioterapeutteihin, jotka tekevät kuntosaliohjelmia. Yhteystiedot löytyvät nettisivuiltamme </a:t>
            </a:r>
            <a:r>
              <a:rPr lang="fi-FI" sz="2000" u="sng" dirty="0"/>
              <a:t>kirkkonummenpalvelukeskus.fi</a:t>
            </a:r>
            <a:endParaRPr lang="fi-FI" sz="2000" dirty="0"/>
          </a:p>
          <a:p>
            <a:r>
              <a:rPr lang="fi-FI" sz="2000" dirty="0"/>
              <a:t>Kunnioita kaikkien käyttäjien oikeutta harjoitella turvallisesti ja viihtyisästi. </a:t>
            </a:r>
          </a:p>
          <a:p>
            <a:r>
              <a:rPr lang="fi-FI" sz="2000" dirty="0"/>
              <a:t>Säädä maltilla ääntä tv:ssä ja radiossa. </a:t>
            </a:r>
          </a:p>
          <a:p>
            <a:r>
              <a:rPr lang="fi-FI" sz="2000" dirty="0"/>
              <a:t>Vältä puhumista kännykkään kuntoilutiloissa.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Turvallinen harjoittelu</a:t>
            </a:r>
          </a:p>
        </p:txBody>
      </p:sp>
    </p:spTree>
    <p:extLst>
      <p:ext uri="{BB962C8B-B14F-4D97-AF65-F5344CB8AC3E}">
        <p14:creationId xmlns:p14="http://schemas.microsoft.com/office/powerpoint/2010/main" val="120306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87524" y="2852936"/>
            <a:ext cx="8568951" cy="3450696"/>
          </a:xfrm>
        </p:spPr>
        <p:txBody>
          <a:bodyPr>
            <a:normAutofit lnSpcReduction="10000"/>
          </a:bodyPr>
          <a:lstStyle/>
          <a:p>
            <a:r>
              <a:rPr lang="fi-FI" sz="2000" dirty="0"/>
              <a:t>Vältä voimakkaita hajusteita salilla.</a:t>
            </a:r>
          </a:p>
          <a:p>
            <a:r>
              <a:rPr lang="fi-FI" sz="2000" dirty="0"/>
              <a:t>Käytä sisäliikuntaan tarkoitettuja jalkineita tai tossuja.</a:t>
            </a:r>
          </a:p>
          <a:p>
            <a:r>
              <a:rPr lang="fi-FI" sz="2000" dirty="0"/>
              <a:t>Käytä hikipyyhettä ja omaa korkillista juomapulloa.</a:t>
            </a:r>
          </a:p>
          <a:p>
            <a:r>
              <a:rPr lang="fi-FI" sz="2000" dirty="0"/>
              <a:t>Puhdista laite tai väline käyttösi jälkeen kuntosalilta löytyvillä desinfiointiaineella ja käsipaperilla.</a:t>
            </a:r>
          </a:p>
          <a:p>
            <a:r>
              <a:rPr lang="fi-FI" sz="2000" dirty="0"/>
              <a:t>Tupakointi ja alkoholin nauttiminen tiloissa on kielletty.</a:t>
            </a:r>
          </a:p>
          <a:p>
            <a:r>
              <a:rPr lang="fi-FI" sz="2000" dirty="0"/>
              <a:t>Palvelukeskus ei vastaa omaisuudestasi, käytä lukollisia lokeroita. </a:t>
            </a:r>
          </a:p>
          <a:p>
            <a:r>
              <a:rPr lang="fi-FI" sz="2000" dirty="0"/>
              <a:t>Tavaroiden säilyttäminen pukukaapeissa yön yli on kiellettyä.</a:t>
            </a:r>
          </a:p>
          <a:p>
            <a:r>
              <a:rPr lang="fi-FI" sz="2000" dirty="0"/>
              <a:t>Ota tarvittaessa yhteys henkilökuntaan, tai jätä palautetta punaiseen postilokeroon. 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Huomioi hygienia</a:t>
            </a:r>
          </a:p>
        </p:txBody>
      </p:sp>
    </p:spTree>
    <p:extLst>
      <p:ext uri="{BB962C8B-B14F-4D97-AF65-F5344CB8AC3E}">
        <p14:creationId xmlns:p14="http://schemas.microsoft.com/office/powerpoint/2010/main" val="3605784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df64be-8a9d-42fe-8aa8-54f12986687c">
      <Terms xmlns="http://schemas.microsoft.com/office/infopath/2007/PartnerControls"/>
    </lcf76f155ced4ddcb4097134ff3c332f>
    <TaxCatchAll xmlns="c331aa42-d975-46ea-8717-5bdded366fc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0C5501DEE182D4087C2DA76A032E161" ma:contentTypeVersion="15" ma:contentTypeDescription="Luo uusi asiakirja." ma:contentTypeScope="" ma:versionID="ad61fe9601ad2a1f025c85d5dea549c7">
  <xsd:schema xmlns:xsd="http://www.w3.org/2001/XMLSchema" xmlns:xs="http://www.w3.org/2001/XMLSchema" xmlns:p="http://schemas.microsoft.com/office/2006/metadata/properties" xmlns:ns2="00df64be-8a9d-42fe-8aa8-54f12986687c" xmlns:ns3="c331aa42-d975-46ea-8717-5bdded366fcb" targetNamespace="http://schemas.microsoft.com/office/2006/metadata/properties" ma:root="true" ma:fieldsID="38ecec27e09c2d79077ed8fae1a88d88" ns2:_="" ns3:_="">
    <xsd:import namespace="00df64be-8a9d-42fe-8aa8-54f12986687c"/>
    <xsd:import namespace="c331aa42-d975-46ea-8717-5bdded366f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f64be-8a9d-42fe-8aa8-54f129866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99cb5153-a88a-46f9-98ed-e00cf4cc9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1aa42-d975-46ea-8717-5bdded366fcb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d17d58b-5cc3-41b0-82b6-c75903be1b5e}" ma:internalName="TaxCatchAll" ma:showField="CatchAllData" ma:web="c331aa42-d975-46ea-8717-5bdded366f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4F8E26-2FBE-4D35-B9C8-F60CF02C5A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CCD969-2280-439D-987D-DBFEF1D0D318}">
  <ds:schemaRefs>
    <ds:schemaRef ds:uri="http://schemas.microsoft.com/office/2006/metadata/properties"/>
    <ds:schemaRef ds:uri="http://schemas.microsoft.com/office/infopath/2007/PartnerControls"/>
    <ds:schemaRef ds:uri="00df64be-8a9d-42fe-8aa8-54f12986687c"/>
    <ds:schemaRef ds:uri="c331aa42-d975-46ea-8717-5bdded366fcb"/>
  </ds:schemaRefs>
</ds:datastoreItem>
</file>

<file path=customXml/itemProps3.xml><?xml version="1.0" encoding="utf-8"?>
<ds:datastoreItem xmlns:ds="http://schemas.openxmlformats.org/officeDocument/2006/customXml" ds:itemID="{4586FD04-661E-4372-A476-6BF195B82F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df64be-8a9d-42fe-8aa8-54f12986687c"/>
    <ds:schemaRef ds:uri="c331aa42-d975-46ea-8717-5bdded366f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590</TotalTime>
  <Words>211</Words>
  <Application>Microsoft Office PowerPoint</Application>
  <PresentationFormat>Näytössä katseltava diaesitys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Calibri</vt:lpstr>
      <vt:lpstr>Candara</vt:lpstr>
      <vt:lpstr>Symbol</vt:lpstr>
      <vt:lpstr>Wingdings</vt:lpstr>
      <vt:lpstr>Aaltomuoto</vt:lpstr>
      <vt:lpstr>Kuntosalin turvallisuus- ja järjestyssäännöt Kirkkonummen Palvelukeskus (2023-2024)</vt:lpstr>
      <vt:lpstr>Turvallinen harjoittelu</vt:lpstr>
      <vt:lpstr>Huomioi hygienia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Kuntosalin turvallisuus- ja järjestyssäännöt</dc:title>
  <dc:creator>Christa Sågbom</dc:creator>
  <cp:lastModifiedBy>Piia Mäkelä</cp:lastModifiedBy>
  <cp:revision>30</cp:revision>
  <cp:lastPrinted>2020-04-15T12:11:14Z</cp:lastPrinted>
  <dcterms:created xsi:type="dcterms:W3CDTF">2015-01-27T07:19:35Z</dcterms:created>
  <dcterms:modified xsi:type="dcterms:W3CDTF">2023-08-10T06:46:46Z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0x01010070C5501DEE182D4087C2DA76A032E161</vt:lpwstr>
  </property>
</Properties>
</file>