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9" r:id="rId2"/>
    <p:sldId id="260" r:id="rId3"/>
    <p:sldId id="261" r:id="rId4"/>
    <p:sldId id="262" r:id="rId5"/>
  </p:sldIdLst>
  <p:sldSz cx="9144000" cy="6858000" type="screen4x3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>
        <p:scale>
          <a:sx n="72" d="100"/>
          <a:sy n="72" d="100"/>
        </p:scale>
        <p:origin x="-110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7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FFDBF-A98D-4581-B68F-78AE1AB19CB1}" type="datetimeFigureOut">
              <a:rPr lang="sv-FI" smtClean="0"/>
              <a:t>06-02-2018</a:t>
            </a:fld>
            <a:endParaRPr lang="sv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E500-3DB0-494C-981D-D63419BF8A4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81484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C76659-8659-4229-84E9-84E103456BA3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1" y="2564904"/>
            <a:ext cx="8640960" cy="403244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smtClean="0"/>
              <a:t>OBS! </a:t>
            </a:r>
            <a:r>
              <a:rPr lang="fi-FI" sz="2000" dirty="0" err="1" smtClean="0"/>
              <a:t>Biljetterna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</a:t>
            </a:r>
            <a:r>
              <a:rPr lang="fi-FI" sz="2000" dirty="0" err="1" smtClean="0"/>
              <a:t>konditionssalen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i </a:t>
            </a:r>
            <a:r>
              <a:rPr lang="fi-FI" sz="2000" dirty="0" err="1" smtClean="0"/>
              <a:t>kraft</a:t>
            </a:r>
            <a:r>
              <a:rPr lang="fi-FI" sz="2000" dirty="0" smtClean="0"/>
              <a:t> 365 </a:t>
            </a:r>
            <a:r>
              <a:rPr lang="fi-FI" sz="2000" dirty="0" err="1" smtClean="0"/>
              <a:t>dagar</a:t>
            </a:r>
            <a:r>
              <a:rPr lang="fi-FI" sz="2000" dirty="0" smtClean="0"/>
              <a:t> </a:t>
            </a:r>
            <a:r>
              <a:rPr lang="fi-FI" sz="2000" dirty="0" err="1" smtClean="0"/>
              <a:t>från</a:t>
            </a:r>
            <a:r>
              <a:rPr lang="fi-FI" sz="2000" dirty="0" smtClean="0"/>
              <a:t> </a:t>
            </a:r>
            <a:r>
              <a:rPr lang="fi-FI" sz="2000" dirty="0" err="1" smtClean="0"/>
              <a:t>inköpet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err="1" smtClean="0"/>
              <a:t>Kolla</a:t>
            </a:r>
            <a:r>
              <a:rPr lang="fi-FI" sz="2000" dirty="0" smtClean="0"/>
              <a:t> de </a:t>
            </a:r>
            <a:r>
              <a:rPr lang="fi-FI" sz="2000" dirty="0" err="1" smtClean="0"/>
              <a:t>blåa</a:t>
            </a:r>
            <a:r>
              <a:rPr lang="fi-FI" sz="2000" dirty="0" smtClean="0"/>
              <a:t> </a:t>
            </a:r>
            <a:r>
              <a:rPr lang="fi-FI" sz="2000" dirty="0" err="1" smtClean="0"/>
              <a:t>upptagna</a:t>
            </a:r>
            <a:r>
              <a:rPr lang="fi-FI" sz="2000" dirty="0" smtClean="0"/>
              <a:t> </a:t>
            </a:r>
            <a:r>
              <a:rPr lang="fi-FI" sz="2000" dirty="0" err="1" smtClean="0"/>
              <a:t>turerna</a:t>
            </a:r>
            <a:r>
              <a:rPr lang="fi-FI" sz="2000" dirty="0" smtClean="0"/>
              <a:t> </a:t>
            </a:r>
            <a:r>
              <a:rPr lang="fi-FI" sz="2000" dirty="0" err="1" smtClean="0"/>
              <a:t>från</a:t>
            </a:r>
            <a:r>
              <a:rPr lang="fi-FI" sz="2000" dirty="0" smtClean="0"/>
              <a:t> </a:t>
            </a:r>
            <a:r>
              <a:rPr lang="fi-FI" sz="2000" dirty="0" err="1" smtClean="0"/>
              <a:t>tidtabellen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err="1" smtClean="0"/>
              <a:t>Kortet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personligt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smtClean="0"/>
              <a:t>En </a:t>
            </a:r>
            <a:r>
              <a:rPr lang="fi-FI" sz="2000" dirty="0" err="1" smtClean="0"/>
              <a:t>kund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kommer</a:t>
            </a:r>
            <a:r>
              <a:rPr lang="fi-FI" sz="2000" dirty="0" smtClean="0"/>
              <a:t> in </a:t>
            </a:r>
            <a:r>
              <a:rPr lang="fi-FI" sz="2000" dirty="0" err="1" smtClean="0"/>
              <a:t>utan</a:t>
            </a:r>
            <a:r>
              <a:rPr lang="fi-FI" sz="2000" dirty="0" smtClean="0"/>
              <a:t> </a:t>
            </a:r>
            <a:r>
              <a:rPr lang="fi-FI" sz="2000" dirty="0" err="1" smtClean="0"/>
              <a:t>kort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en </a:t>
            </a:r>
            <a:r>
              <a:rPr lang="fi-FI" sz="2000" dirty="0" err="1" smtClean="0"/>
              <a:t>betalande</a:t>
            </a:r>
            <a:r>
              <a:rPr lang="fi-FI" sz="2000" dirty="0" smtClean="0"/>
              <a:t> </a:t>
            </a:r>
            <a:r>
              <a:rPr lang="fi-FI" sz="2000" dirty="0" err="1" smtClean="0"/>
              <a:t>kund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smtClean="0"/>
              <a:t>Du </a:t>
            </a:r>
            <a:r>
              <a:rPr lang="fi-FI" sz="2000" dirty="0" err="1" smtClean="0"/>
              <a:t>har</a:t>
            </a:r>
            <a:r>
              <a:rPr lang="fi-FI" sz="2000" dirty="0" smtClean="0"/>
              <a:t> 3 </a:t>
            </a:r>
            <a:r>
              <a:rPr lang="fi-FI" sz="2000" dirty="0" err="1" smtClean="0"/>
              <a:t>timmar</a:t>
            </a:r>
            <a:r>
              <a:rPr lang="fi-FI" sz="2000" dirty="0" smtClean="0"/>
              <a:t> </a:t>
            </a:r>
            <a:r>
              <a:rPr lang="fi-FI" sz="2000" dirty="0" err="1" smtClean="0"/>
              <a:t>tid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träna</a:t>
            </a:r>
            <a:r>
              <a:rPr lang="fi-FI" sz="2000" dirty="0" smtClean="0"/>
              <a:t>,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dessa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du </a:t>
            </a:r>
            <a:r>
              <a:rPr lang="fi-FI" sz="2000" dirty="0" err="1" smtClean="0"/>
              <a:t>stämpla</a:t>
            </a:r>
            <a:r>
              <a:rPr lang="fi-FI" sz="2000" dirty="0" smtClean="0"/>
              <a:t> </a:t>
            </a:r>
            <a:r>
              <a:rPr lang="fi-FI" sz="2000" dirty="0" err="1" smtClean="0"/>
              <a:t>kortet</a:t>
            </a:r>
            <a:r>
              <a:rPr lang="fi-FI" sz="2000" dirty="0" smtClean="0"/>
              <a:t> </a:t>
            </a:r>
            <a:r>
              <a:rPr lang="fi-FI" sz="2000" dirty="0" err="1" smtClean="0"/>
              <a:t>flera</a:t>
            </a:r>
            <a:r>
              <a:rPr lang="fi-FI" sz="2000" dirty="0" smtClean="0"/>
              <a:t> </a:t>
            </a:r>
            <a:r>
              <a:rPr lang="fi-FI" sz="2000" dirty="0" err="1" smtClean="0"/>
              <a:t>gånger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bara</a:t>
            </a:r>
            <a:r>
              <a:rPr lang="fi-FI" sz="2000" dirty="0" smtClean="0"/>
              <a:t> </a:t>
            </a:r>
            <a:r>
              <a:rPr lang="fi-FI" sz="2000" dirty="0" err="1" smtClean="0"/>
              <a:t>betala</a:t>
            </a:r>
            <a:r>
              <a:rPr lang="fi-FI" sz="2000" dirty="0" smtClean="0"/>
              <a:t> för en </a:t>
            </a:r>
            <a:r>
              <a:rPr lang="fi-FI" sz="2000" dirty="0" err="1" smtClean="0"/>
              <a:t>gång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err="1" smtClean="0"/>
              <a:t>Bara</a:t>
            </a:r>
            <a:r>
              <a:rPr lang="fi-FI" sz="2000" dirty="0" smtClean="0"/>
              <a:t> </a:t>
            </a:r>
            <a:r>
              <a:rPr lang="fi-FI" sz="2000" dirty="0" err="1" smtClean="0"/>
              <a:t>stiftelsens</a:t>
            </a:r>
            <a:r>
              <a:rPr lang="fi-FI" sz="2000" dirty="0" smtClean="0"/>
              <a:t> </a:t>
            </a:r>
            <a:r>
              <a:rPr lang="fi-FI" sz="2000" dirty="0" err="1" smtClean="0"/>
              <a:t>personal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rätt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göra</a:t>
            </a:r>
            <a:r>
              <a:rPr lang="fi-FI" sz="2000" dirty="0" smtClean="0"/>
              <a:t> </a:t>
            </a:r>
            <a:r>
              <a:rPr lang="fi-FI" sz="2000" dirty="0" err="1" smtClean="0"/>
              <a:t>personliga</a:t>
            </a:r>
            <a:r>
              <a:rPr lang="fi-FI" sz="2000" dirty="0" smtClean="0"/>
              <a:t> </a:t>
            </a:r>
            <a:r>
              <a:rPr lang="fi-FI" sz="2000" dirty="0" err="1" smtClean="0"/>
              <a:t>träningsprogram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smtClean="0"/>
              <a:t>Inga </a:t>
            </a:r>
            <a:r>
              <a:rPr lang="fi-FI" sz="2000" dirty="0" err="1" smtClean="0"/>
              <a:t>utomstående</a:t>
            </a:r>
            <a:r>
              <a:rPr lang="fi-FI" sz="2000" dirty="0" smtClean="0"/>
              <a:t> </a:t>
            </a:r>
            <a:r>
              <a:rPr lang="fi-FI" sz="2000" dirty="0" err="1" smtClean="0"/>
              <a:t>aktörer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tillåtna</a:t>
            </a:r>
            <a:r>
              <a:rPr lang="fi-FI" sz="2000" dirty="0" smtClean="0"/>
              <a:t> (</a:t>
            </a:r>
            <a:r>
              <a:rPr lang="fi-FI" sz="2000" dirty="0" err="1" smtClean="0"/>
              <a:t>såsom</a:t>
            </a:r>
            <a:r>
              <a:rPr lang="fi-FI" sz="2000" dirty="0" smtClean="0"/>
              <a:t> Personal </a:t>
            </a:r>
            <a:r>
              <a:rPr lang="fi-FI" sz="2000" dirty="0" err="1" smtClean="0"/>
              <a:t>Trainer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fysioterapeuter</a:t>
            </a:r>
            <a:r>
              <a:rPr lang="fi-FI" sz="2000" dirty="0" smtClean="0"/>
              <a:t>)</a:t>
            </a:r>
            <a:endParaRPr lang="fi-FI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err="1" smtClean="0"/>
              <a:t>Stiftelsen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rätt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avlägsna</a:t>
            </a:r>
            <a:r>
              <a:rPr lang="fi-FI" sz="2000" dirty="0" smtClean="0"/>
              <a:t> </a:t>
            </a:r>
            <a:r>
              <a:rPr lang="fi-FI" sz="2000" dirty="0" err="1" smtClean="0"/>
              <a:t>personer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följer</a:t>
            </a:r>
            <a:r>
              <a:rPr lang="fi-FI" sz="2000" dirty="0" smtClean="0"/>
              <a:t> </a:t>
            </a:r>
            <a:r>
              <a:rPr lang="fi-FI" sz="2000" dirty="0" err="1" smtClean="0"/>
              <a:t>reglerna</a:t>
            </a:r>
            <a:endParaRPr lang="fi-FI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 err="1" smtClean="0"/>
              <a:t>Kameraövervakning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dygnet</a:t>
            </a:r>
            <a:r>
              <a:rPr lang="fi-FI" sz="2000" dirty="0" smtClean="0"/>
              <a:t> </a:t>
            </a:r>
            <a:r>
              <a:rPr lang="fi-FI" sz="2000" dirty="0" err="1" smtClean="0"/>
              <a:t>runt</a:t>
            </a:r>
            <a:endParaRPr lang="fi-FI" sz="2000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1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i-FI" sz="3400" b="1" dirty="0" err="1" smtClean="0"/>
              <a:t>Konditionssalens</a:t>
            </a:r>
            <a:r>
              <a:rPr lang="fi-FI" sz="3400" b="1" dirty="0" smtClean="0"/>
              <a:t> </a:t>
            </a:r>
            <a:r>
              <a:rPr lang="fi-FI" sz="3400" b="1" dirty="0" err="1" smtClean="0"/>
              <a:t>säkerhets</a:t>
            </a:r>
            <a:r>
              <a:rPr lang="fi-FI" sz="3400" b="1" dirty="0" smtClean="0"/>
              <a:t>- </a:t>
            </a:r>
            <a:r>
              <a:rPr lang="fi-FI" sz="3400" b="1" dirty="0" err="1" smtClean="0"/>
              <a:t>och</a:t>
            </a:r>
            <a:r>
              <a:rPr lang="fi-FI" sz="3400" b="1" dirty="0" smtClean="0"/>
              <a:t> </a:t>
            </a:r>
            <a:r>
              <a:rPr lang="fi-FI" sz="3400" b="1" dirty="0" err="1" smtClean="0"/>
              <a:t>ordningsregler</a:t>
            </a:r>
            <a:r>
              <a:rPr lang="fi-FI" sz="3400" b="1" dirty="0" smtClean="0"/>
              <a:t/>
            </a:r>
            <a:br>
              <a:rPr lang="fi-FI" sz="3400" b="1" dirty="0" smtClean="0"/>
            </a:br>
            <a:r>
              <a:rPr lang="fi-FI" sz="2200" b="1" dirty="0" smtClean="0"/>
              <a:t/>
            </a:r>
            <a:br>
              <a:rPr lang="fi-FI" sz="2200" b="1" dirty="0" smtClean="0"/>
            </a:br>
            <a:r>
              <a:rPr lang="fi-FI" sz="2200" b="1" dirty="0" err="1" smtClean="0"/>
              <a:t>Stiftelsen</a:t>
            </a:r>
            <a:r>
              <a:rPr lang="fi-FI" sz="2200" b="1" dirty="0" smtClean="0"/>
              <a:t> för </a:t>
            </a:r>
            <a:r>
              <a:rPr lang="fi-FI" sz="2200" b="1" dirty="0" err="1" smtClean="0"/>
              <a:t>Kyrkslätts</a:t>
            </a:r>
            <a:r>
              <a:rPr lang="fi-FI" sz="2200" b="1" dirty="0" smtClean="0"/>
              <a:t> </a:t>
            </a:r>
            <a:r>
              <a:rPr lang="fi-FI" sz="2200" b="1" dirty="0" err="1" smtClean="0"/>
              <a:t>Servicecentral</a:t>
            </a:r>
            <a:endParaRPr lang="fi-FI" sz="2200" b="1" dirty="0"/>
          </a:p>
        </p:txBody>
      </p:sp>
    </p:spTree>
    <p:extLst>
      <p:ext uri="{BB962C8B-B14F-4D97-AF65-F5344CB8AC3E}">
        <p14:creationId xmlns:p14="http://schemas.microsoft.com/office/powerpoint/2010/main" val="22092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>
            <a:normAutofit/>
          </a:bodyPr>
          <a:lstStyle/>
          <a:p>
            <a:r>
              <a:rPr lang="fi-FI" sz="2000" dirty="0" err="1" smtClean="0"/>
              <a:t>Dessa</a:t>
            </a:r>
            <a:r>
              <a:rPr lang="fi-FI" sz="2000" dirty="0" smtClean="0"/>
              <a:t> </a:t>
            </a:r>
            <a:r>
              <a:rPr lang="fi-FI" sz="2000" dirty="0" err="1" smtClean="0"/>
              <a:t>regler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till</a:t>
            </a:r>
            <a:r>
              <a:rPr lang="fi-FI" sz="2000" dirty="0" smtClean="0"/>
              <a:t> för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försäkra</a:t>
            </a:r>
            <a:r>
              <a:rPr lang="fi-FI" sz="2000" dirty="0" smtClean="0"/>
              <a:t> </a:t>
            </a:r>
            <a:r>
              <a:rPr lang="fi-FI" sz="2000" dirty="0" err="1" smtClean="0"/>
              <a:t>kundernas</a:t>
            </a:r>
            <a:r>
              <a:rPr lang="fi-FI" sz="2000" dirty="0" smtClean="0"/>
              <a:t> </a:t>
            </a:r>
            <a:r>
              <a:rPr lang="fi-FI" sz="2000" dirty="0" err="1" smtClean="0"/>
              <a:t>trygghet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trivsel</a:t>
            </a:r>
            <a:r>
              <a:rPr lang="fi-FI" sz="2000" dirty="0" smtClean="0"/>
              <a:t> i </a:t>
            </a:r>
            <a:r>
              <a:rPr lang="fi-FI" sz="2000" dirty="0" err="1" smtClean="0"/>
              <a:t>vår</a:t>
            </a:r>
            <a:r>
              <a:rPr lang="fi-FI" sz="2000" dirty="0" smtClean="0"/>
              <a:t> </a:t>
            </a:r>
            <a:r>
              <a:rPr lang="fi-FI" sz="2000" dirty="0" err="1" smtClean="0"/>
              <a:t>sal</a:t>
            </a:r>
            <a:endParaRPr lang="fi-FI" sz="2000" dirty="0" smtClean="0"/>
          </a:p>
          <a:p>
            <a:r>
              <a:rPr lang="fi-FI" sz="2000" dirty="0" err="1" smtClean="0"/>
              <a:t>Träning</a:t>
            </a:r>
            <a:r>
              <a:rPr lang="fi-FI" sz="2000" dirty="0" smtClean="0"/>
              <a:t> i </a:t>
            </a:r>
            <a:r>
              <a:rPr lang="fi-FI" sz="2000" dirty="0" err="1" smtClean="0"/>
              <a:t>konditionssalen</a:t>
            </a:r>
            <a:r>
              <a:rPr lang="fi-FI" sz="2000" dirty="0" smtClean="0"/>
              <a:t> </a:t>
            </a:r>
            <a:r>
              <a:rPr lang="fi-FI" sz="2000" dirty="0" err="1" smtClean="0"/>
              <a:t>förbjuden</a:t>
            </a:r>
            <a:r>
              <a:rPr lang="fi-FI" sz="2000" dirty="0" smtClean="0"/>
              <a:t> för </a:t>
            </a:r>
            <a:r>
              <a:rPr lang="fi-FI" sz="2000" dirty="0" err="1" smtClean="0"/>
              <a:t>kunder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15 </a:t>
            </a:r>
            <a:r>
              <a:rPr lang="fi-FI" sz="2000" dirty="0" err="1" smtClean="0"/>
              <a:t>år</a:t>
            </a:r>
            <a:endParaRPr lang="fi-FI" sz="2000" dirty="0" smtClean="0"/>
          </a:p>
          <a:p>
            <a:r>
              <a:rPr lang="fi-FI" sz="2000" dirty="0" err="1" smtClean="0"/>
              <a:t>Stiftelsen</a:t>
            </a:r>
            <a:r>
              <a:rPr lang="fi-FI" sz="2000" dirty="0" smtClean="0"/>
              <a:t> </a:t>
            </a:r>
            <a:r>
              <a:rPr lang="fi-FI" sz="2000" dirty="0" err="1" smtClean="0"/>
              <a:t>har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försäkring</a:t>
            </a:r>
            <a:r>
              <a:rPr lang="fi-FI" sz="2000" dirty="0" smtClean="0"/>
              <a:t> för </a:t>
            </a:r>
            <a:r>
              <a:rPr lang="fi-FI" sz="2000" dirty="0" err="1" smtClean="0"/>
              <a:t>kunder</a:t>
            </a:r>
            <a:r>
              <a:rPr lang="fi-FI" sz="2000" dirty="0" smtClean="0"/>
              <a:t> i </a:t>
            </a:r>
            <a:r>
              <a:rPr lang="fi-FI" sz="2000" dirty="0" err="1" smtClean="0"/>
              <a:t>konditionssalen</a:t>
            </a:r>
            <a:endParaRPr lang="fi-FI" sz="2000" dirty="0" smtClean="0"/>
          </a:p>
          <a:p>
            <a:r>
              <a:rPr lang="fi-FI" sz="2000" dirty="0" err="1" smtClean="0"/>
              <a:t>Skaffa</a:t>
            </a:r>
            <a:r>
              <a:rPr lang="fi-FI" sz="2000" dirty="0" smtClean="0"/>
              <a:t> </a:t>
            </a:r>
            <a:r>
              <a:rPr lang="fi-FI" sz="2000" dirty="0" err="1" smtClean="0"/>
              <a:t>egen</a:t>
            </a:r>
            <a:r>
              <a:rPr lang="fi-FI" sz="2000" dirty="0" smtClean="0"/>
              <a:t> </a:t>
            </a:r>
            <a:r>
              <a:rPr lang="fi-FI" sz="2000" dirty="0" err="1" smtClean="0"/>
              <a:t>olycksfallförsäkring</a:t>
            </a:r>
            <a:endParaRPr lang="fi-FI" sz="2000" dirty="0" smtClean="0"/>
          </a:p>
          <a:p>
            <a:r>
              <a:rPr lang="fi-FI" sz="2000" dirty="0" err="1" smtClean="0"/>
              <a:t>Var</a:t>
            </a:r>
            <a:r>
              <a:rPr lang="fi-FI" sz="2000" dirty="0" smtClean="0"/>
              <a:t> </a:t>
            </a:r>
            <a:r>
              <a:rPr lang="fi-FI" sz="2000" dirty="0" err="1" smtClean="0"/>
              <a:t>försiktigt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undvik</a:t>
            </a:r>
            <a:r>
              <a:rPr lang="fi-FI" sz="2000" dirty="0" smtClean="0"/>
              <a:t> </a:t>
            </a:r>
            <a:r>
              <a:rPr lang="fi-FI" sz="2000" dirty="0" err="1" smtClean="0"/>
              <a:t>skador</a:t>
            </a:r>
            <a:r>
              <a:rPr lang="fi-FI" sz="2000" dirty="0" smtClean="0"/>
              <a:t> för </a:t>
            </a:r>
            <a:r>
              <a:rPr lang="fi-FI" sz="2000" dirty="0" err="1" smtClean="0"/>
              <a:t>dig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andra</a:t>
            </a:r>
            <a:endParaRPr lang="fi-FI" sz="2000" dirty="0" smtClean="0"/>
          </a:p>
          <a:p>
            <a:r>
              <a:rPr lang="fi-FI" sz="2000" dirty="0" err="1" smtClean="0"/>
              <a:t>Respektera</a:t>
            </a:r>
            <a:r>
              <a:rPr lang="fi-FI" sz="2000" dirty="0" smtClean="0"/>
              <a:t> alla </a:t>
            </a:r>
            <a:r>
              <a:rPr lang="fi-FI" sz="2000" dirty="0" err="1" smtClean="0"/>
              <a:t>motionärers</a:t>
            </a:r>
            <a:r>
              <a:rPr lang="fi-FI" sz="2000" dirty="0" smtClean="0"/>
              <a:t> </a:t>
            </a:r>
            <a:r>
              <a:rPr lang="fi-FI" sz="2000" dirty="0" err="1" smtClean="0"/>
              <a:t>rätt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träna</a:t>
            </a:r>
            <a:r>
              <a:rPr lang="fi-FI" sz="2000" dirty="0" smtClean="0"/>
              <a:t> </a:t>
            </a:r>
            <a:r>
              <a:rPr lang="fi-FI" sz="2000" dirty="0" err="1" smtClean="0"/>
              <a:t>tryggt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trivsamt</a:t>
            </a:r>
            <a:endParaRPr lang="fi-FI" sz="2000" dirty="0" smtClean="0"/>
          </a:p>
          <a:p>
            <a:r>
              <a:rPr lang="fi-FI" sz="2000" dirty="0" err="1" smtClean="0"/>
              <a:t>Undvik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tala</a:t>
            </a:r>
            <a:r>
              <a:rPr lang="fi-FI" sz="2000" dirty="0" smtClean="0"/>
              <a:t> i </a:t>
            </a:r>
            <a:r>
              <a:rPr lang="fi-FI" sz="2000" dirty="0" err="1" smtClean="0"/>
              <a:t>telefon</a:t>
            </a:r>
            <a:r>
              <a:rPr lang="fi-FI" sz="2000" dirty="0" smtClean="0"/>
              <a:t> i </a:t>
            </a:r>
            <a:r>
              <a:rPr lang="fi-FI" sz="2000" dirty="0" err="1" smtClean="0"/>
              <a:t>motionsutrymmen</a:t>
            </a:r>
            <a:endParaRPr lang="fi-FI" sz="2000" dirty="0" smtClean="0"/>
          </a:p>
          <a:p>
            <a:endParaRPr lang="fi-FI" sz="2000" dirty="0" smtClean="0"/>
          </a:p>
          <a:p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Trygg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säker</a:t>
            </a:r>
            <a:r>
              <a:rPr lang="fi-FI" dirty="0" smtClean="0"/>
              <a:t> </a:t>
            </a:r>
            <a:r>
              <a:rPr lang="fi-FI" dirty="0" err="1" smtClean="0"/>
              <a:t>träning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0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87524" y="2852936"/>
            <a:ext cx="8568951" cy="3450696"/>
          </a:xfrm>
        </p:spPr>
        <p:txBody>
          <a:bodyPr>
            <a:normAutofit/>
          </a:bodyPr>
          <a:lstStyle/>
          <a:p>
            <a:r>
              <a:rPr lang="fi-FI" sz="2000" dirty="0" err="1" smtClean="0"/>
              <a:t>Var</a:t>
            </a:r>
            <a:r>
              <a:rPr lang="fi-FI" sz="2000" dirty="0" smtClean="0"/>
              <a:t> </a:t>
            </a:r>
            <a:r>
              <a:rPr lang="fi-FI" sz="2000" dirty="0" err="1" smtClean="0"/>
              <a:t>noga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din</a:t>
            </a:r>
            <a:r>
              <a:rPr lang="fi-FI" sz="2000" dirty="0" smtClean="0"/>
              <a:t> </a:t>
            </a:r>
            <a:r>
              <a:rPr lang="fi-FI" sz="2000" dirty="0" err="1" smtClean="0"/>
              <a:t>hygien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använd</a:t>
            </a:r>
            <a:r>
              <a:rPr lang="fi-FI" sz="2000" dirty="0" smtClean="0"/>
              <a:t> </a:t>
            </a:r>
            <a:r>
              <a:rPr lang="fi-FI" sz="2000" dirty="0" err="1" smtClean="0"/>
              <a:t>ren</a:t>
            </a:r>
            <a:r>
              <a:rPr lang="fi-FI" sz="2000" dirty="0" smtClean="0"/>
              <a:t> </a:t>
            </a:r>
            <a:r>
              <a:rPr lang="fi-FI" sz="2000" dirty="0" err="1" smtClean="0"/>
              <a:t>utrustning</a:t>
            </a:r>
            <a:endParaRPr lang="fi-FI" sz="2000" dirty="0" smtClean="0"/>
          </a:p>
          <a:p>
            <a:r>
              <a:rPr lang="fi-FI" sz="2000" dirty="0" err="1" smtClean="0"/>
              <a:t>Använd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starka</a:t>
            </a:r>
            <a:r>
              <a:rPr lang="fi-FI" sz="2000" dirty="0" smtClean="0"/>
              <a:t> </a:t>
            </a:r>
            <a:r>
              <a:rPr lang="fi-FI" sz="2000" dirty="0" err="1" smtClean="0"/>
              <a:t>dofter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parfymer</a:t>
            </a:r>
            <a:endParaRPr lang="fi-FI" sz="2000" dirty="0" smtClean="0"/>
          </a:p>
          <a:p>
            <a:r>
              <a:rPr lang="fi-FI" sz="2000" dirty="0" err="1" smtClean="0"/>
              <a:t>Använd</a:t>
            </a:r>
            <a:r>
              <a:rPr lang="fi-FI" sz="2000" dirty="0" smtClean="0"/>
              <a:t> </a:t>
            </a:r>
            <a:r>
              <a:rPr lang="fi-FI" sz="2000" dirty="0" err="1" smtClean="0"/>
              <a:t>alltid</a:t>
            </a:r>
            <a:r>
              <a:rPr lang="fi-FI" sz="2000" dirty="0" smtClean="0"/>
              <a:t> </a:t>
            </a:r>
            <a:r>
              <a:rPr lang="fi-FI" sz="2000" dirty="0" err="1" smtClean="0"/>
              <a:t>skor</a:t>
            </a:r>
            <a:r>
              <a:rPr lang="fi-FI" sz="2000" dirty="0" smtClean="0"/>
              <a:t> </a:t>
            </a:r>
            <a:r>
              <a:rPr lang="fi-FI" sz="2000" dirty="0" err="1" smtClean="0"/>
              <a:t>anpassade</a:t>
            </a:r>
            <a:r>
              <a:rPr lang="fi-FI" sz="2000" dirty="0" smtClean="0"/>
              <a:t> för </a:t>
            </a:r>
            <a:r>
              <a:rPr lang="fi-FI" sz="2000" dirty="0" err="1" smtClean="0"/>
              <a:t>inomhusmotion</a:t>
            </a:r>
            <a:r>
              <a:rPr lang="fi-FI" sz="2000" dirty="0" smtClean="0"/>
              <a:t>, </a:t>
            </a:r>
            <a:r>
              <a:rPr lang="fi-FI" sz="2000" dirty="0" err="1" smtClean="0"/>
              <a:t>knyt</a:t>
            </a:r>
            <a:r>
              <a:rPr lang="fi-FI" sz="2000" dirty="0" smtClean="0"/>
              <a:t> </a:t>
            </a:r>
            <a:r>
              <a:rPr lang="fi-FI" sz="2000" dirty="0" err="1" smtClean="0"/>
              <a:t>skosnören</a:t>
            </a:r>
            <a:r>
              <a:rPr lang="fi-FI" sz="2000" dirty="0" smtClean="0"/>
              <a:t> </a:t>
            </a:r>
            <a:r>
              <a:rPr lang="fi-FI" sz="2000" dirty="0" err="1" smtClean="0"/>
              <a:t>väl</a:t>
            </a:r>
            <a:endParaRPr lang="fi-FI" sz="2000" dirty="0" smtClean="0"/>
          </a:p>
          <a:p>
            <a:r>
              <a:rPr lang="fi-FI" sz="2000" dirty="0" err="1" smtClean="0"/>
              <a:t>Använd</a:t>
            </a:r>
            <a:r>
              <a:rPr lang="fi-FI" sz="2000" dirty="0" smtClean="0"/>
              <a:t> </a:t>
            </a:r>
            <a:r>
              <a:rPr lang="fi-FI" sz="2000" dirty="0" err="1" smtClean="0"/>
              <a:t>egen</a:t>
            </a:r>
            <a:r>
              <a:rPr lang="fi-FI" sz="2000" dirty="0" smtClean="0"/>
              <a:t> </a:t>
            </a:r>
            <a:r>
              <a:rPr lang="fi-FI" sz="2000" dirty="0" err="1" smtClean="0"/>
              <a:t>vattenflaska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kork</a:t>
            </a:r>
            <a:endParaRPr lang="fi-FI" sz="2000" dirty="0" smtClean="0"/>
          </a:p>
          <a:p>
            <a:r>
              <a:rPr lang="fi-FI" sz="2000" dirty="0" err="1" smtClean="0"/>
              <a:t>Rökning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användning</a:t>
            </a:r>
            <a:r>
              <a:rPr lang="fi-FI" sz="2000" dirty="0" smtClean="0"/>
              <a:t> av </a:t>
            </a:r>
            <a:r>
              <a:rPr lang="fi-FI" sz="2000" dirty="0" err="1" smtClean="0"/>
              <a:t>alkohol</a:t>
            </a:r>
            <a:r>
              <a:rPr lang="fi-FI" sz="2000" dirty="0" smtClean="0"/>
              <a:t> </a:t>
            </a:r>
            <a:r>
              <a:rPr lang="fi-FI" sz="2000" dirty="0" err="1" smtClean="0"/>
              <a:t>är</a:t>
            </a:r>
            <a:r>
              <a:rPr lang="fi-FI" sz="2000" dirty="0" smtClean="0"/>
              <a:t> </a:t>
            </a:r>
            <a:r>
              <a:rPr lang="fi-FI" sz="2000" dirty="0" err="1" smtClean="0"/>
              <a:t>förbjudet</a:t>
            </a:r>
            <a:r>
              <a:rPr lang="fi-FI" sz="2000" dirty="0" smtClean="0"/>
              <a:t> i alla </a:t>
            </a:r>
            <a:r>
              <a:rPr lang="fi-FI" sz="2000" dirty="0" err="1" smtClean="0"/>
              <a:t>våra</a:t>
            </a:r>
            <a:r>
              <a:rPr lang="fi-FI" sz="2000" dirty="0" smtClean="0"/>
              <a:t> </a:t>
            </a:r>
            <a:r>
              <a:rPr lang="fi-FI" sz="2000" dirty="0" err="1" smtClean="0"/>
              <a:t>utrymmen</a:t>
            </a:r>
            <a:endParaRPr lang="fi-FI" sz="2000" dirty="0" smtClean="0"/>
          </a:p>
          <a:p>
            <a:r>
              <a:rPr lang="fi-FI" sz="2000" dirty="0" err="1" smtClean="0"/>
              <a:t>Rengör</a:t>
            </a:r>
            <a:r>
              <a:rPr lang="fi-FI" sz="2000" dirty="0" smtClean="0"/>
              <a:t> maskinen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sprutkanna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pappershandduk</a:t>
            </a:r>
            <a:r>
              <a:rPr lang="fi-FI" sz="2000" dirty="0" smtClean="0"/>
              <a:t> </a:t>
            </a:r>
            <a:r>
              <a:rPr lang="fi-FI" sz="2000" dirty="0" err="1" smtClean="0"/>
              <a:t>efter</a:t>
            </a:r>
            <a:r>
              <a:rPr lang="fi-FI" sz="2000" dirty="0" smtClean="0"/>
              <a:t> </a:t>
            </a:r>
            <a:r>
              <a:rPr lang="fi-FI" sz="2000" dirty="0" err="1" smtClean="0"/>
              <a:t>ditt</a:t>
            </a:r>
            <a:r>
              <a:rPr lang="fi-FI" sz="2000" dirty="0" smtClean="0"/>
              <a:t> </a:t>
            </a:r>
            <a:r>
              <a:rPr lang="fi-FI" sz="2000" dirty="0" err="1" smtClean="0"/>
              <a:t>bruk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Uppmärksamma</a:t>
            </a:r>
            <a:r>
              <a:rPr lang="fi-FI" dirty="0" smtClean="0"/>
              <a:t> </a:t>
            </a:r>
            <a:r>
              <a:rPr lang="fi-FI" dirty="0" err="1" smtClean="0"/>
              <a:t>hygienen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57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57200" y="2564904"/>
            <a:ext cx="8435279" cy="3960440"/>
          </a:xfrm>
        </p:spPr>
        <p:txBody>
          <a:bodyPr>
            <a:normAutofit lnSpcReduction="10000"/>
          </a:bodyPr>
          <a:lstStyle/>
          <a:p>
            <a:r>
              <a:rPr lang="fi-FI" sz="2000" dirty="0" err="1" smtClean="0"/>
              <a:t>Ställ</a:t>
            </a:r>
            <a:r>
              <a:rPr lang="fi-FI" sz="2000" dirty="0" smtClean="0"/>
              <a:t> in maskinen </a:t>
            </a:r>
            <a:r>
              <a:rPr lang="fi-FI" sz="2000" dirty="0" err="1" smtClean="0"/>
              <a:t>rätt</a:t>
            </a:r>
            <a:r>
              <a:rPr lang="fi-FI" sz="2000" dirty="0" smtClean="0"/>
              <a:t> </a:t>
            </a:r>
            <a:r>
              <a:rPr lang="fi-FI" sz="2000" dirty="0" err="1" smtClean="0"/>
              <a:t>så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passar</a:t>
            </a:r>
            <a:r>
              <a:rPr lang="fi-FI" sz="2000" dirty="0" smtClean="0"/>
              <a:t> </a:t>
            </a:r>
            <a:r>
              <a:rPr lang="fi-FI" sz="2000" dirty="0" err="1" smtClean="0"/>
              <a:t>dig</a:t>
            </a:r>
            <a:endParaRPr lang="fi-FI" sz="2000" dirty="0" smtClean="0"/>
          </a:p>
          <a:p>
            <a:r>
              <a:rPr lang="fi-FI" sz="2000" dirty="0" err="1" smtClean="0"/>
              <a:t>Använd</a:t>
            </a:r>
            <a:r>
              <a:rPr lang="fi-FI" sz="2000" dirty="0" smtClean="0"/>
              <a:t> maskinen </a:t>
            </a:r>
            <a:r>
              <a:rPr lang="fi-FI" sz="2000" dirty="0" err="1" smtClean="0"/>
              <a:t>ansvarsfullt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anvisningarna</a:t>
            </a:r>
            <a:endParaRPr lang="fi-FI" sz="2000" dirty="0" smtClean="0"/>
          </a:p>
          <a:p>
            <a:r>
              <a:rPr lang="fi-FI" sz="2000" dirty="0" err="1" smtClean="0"/>
              <a:t>Planera</a:t>
            </a:r>
            <a:r>
              <a:rPr lang="fi-FI" sz="2000" dirty="0" smtClean="0"/>
              <a:t> </a:t>
            </a:r>
            <a:r>
              <a:rPr lang="fi-FI" sz="2000" dirty="0" err="1" smtClean="0"/>
              <a:t>målsättningar</a:t>
            </a:r>
            <a:r>
              <a:rPr lang="fi-FI" sz="2000" dirty="0" smtClean="0"/>
              <a:t> </a:t>
            </a:r>
            <a:r>
              <a:rPr lang="fi-FI" sz="2000" dirty="0" err="1" smtClean="0"/>
              <a:t>inför</a:t>
            </a:r>
            <a:r>
              <a:rPr lang="fi-FI" sz="2000" dirty="0" smtClean="0"/>
              <a:t> </a:t>
            </a:r>
            <a:r>
              <a:rPr lang="fi-FI" sz="2000" dirty="0" err="1" smtClean="0"/>
              <a:t>träningen</a:t>
            </a:r>
            <a:r>
              <a:rPr lang="fi-FI" sz="2000" dirty="0" smtClean="0"/>
              <a:t> för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nå</a:t>
            </a:r>
            <a:r>
              <a:rPr lang="fi-FI" sz="2000" dirty="0" smtClean="0"/>
              <a:t> </a:t>
            </a:r>
            <a:r>
              <a:rPr lang="fi-FI" sz="2000" dirty="0" err="1" smtClean="0"/>
              <a:t>resultat</a:t>
            </a:r>
            <a:r>
              <a:rPr lang="fi-FI" sz="2000" dirty="0" smtClean="0"/>
              <a:t> </a:t>
            </a:r>
            <a:r>
              <a:rPr lang="fi-FI" sz="2000" dirty="0" err="1" smtClean="0"/>
              <a:t>och</a:t>
            </a:r>
            <a:r>
              <a:rPr lang="fi-FI" sz="2000" dirty="0" smtClean="0"/>
              <a:t> </a:t>
            </a:r>
            <a:r>
              <a:rPr lang="fi-FI" sz="2000" dirty="0" err="1" smtClean="0"/>
              <a:t>förbättra</a:t>
            </a:r>
            <a:r>
              <a:rPr lang="fi-FI" sz="2000" dirty="0" smtClean="0"/>
              <a:t> </a:t>
            </a:r>
            <a:r>
              <a:rPr lang="fi-FI" sz="2000" dirty="0" err="1" smtClean="0"/>
              <a:t>konditionen</a:t>
            </a:r>
            <a:endParaRPr lang="fi-FI" sz="2000" dirty="0" smtClean="0"/>
          </a:p>
          <a:p>
            <a:r>
              <a:rPr lang="fi-FI" sz="2000" dirty="0" err="1" smtClean="0"/>
              <a:t>Stiftelsen</a:t>
            </a:r>
            <a:r>
              <a:rPr lang="fi-FI" sz="2000" dirty="0" smtClean="0"/>
              <a:t> </a:t>
            </a:r>
            <a:r>
              <a:rPr lang="fi-FI" sz="2000" dirty="0" err="1" smtClean="0"/>
              <a:t>ansvarar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för </a:t>
            </a:r>
            <a:r>
              <a:rPr lang="fi-FI" sz="2000" dirty="0" err="1" smtClean="0"/>
              <a:t>din</a:t>
            </a:r>
            <a:r>
              <a:rPr lang="fi-FI" sz="2000" dirty="0" smtClean="0"/>
              <a:t> </a:t>
            </a:r>
            <a:r>
              <a:rPr lang="fi-FI" sz="2000" dirty="0" err="1" smtClean="0"/>
              <a:t>egendom</a:t>
            </a:r>
            <a:r>
              <a:rPr lang="fi-FI" sz="2000" dirty="0" smtClean="0"/>
              <a:t>, </a:t>
            </a:r>
            <a:r>
              <a:rPr lang="fi-FI" sz="2000" dirty="0" err="1" smtClean="0"/>
              <a:t>lås</a:t>
            </a:r>
            <a:r>
              <a:rPr lang="fi-FI" sz="2000" dirty="0" smtClean="0"/>
              <a:t> in </a:t>
            </a:r>
            <a:r>
              <a:rPr lang="fi-FI" sz="2000" dirty="0" err="1" smtClean="0"/>
              <a:t>värdesaker</a:t>
            </a:r>
            <a:endParaRPr lang="fi-FI" sz="2000" dirty="0" smtClean="0"/>
          </a:p>
          <a:p>
            <a:r>
              <a:rPr lang="fi-FI" sz="2000" dirty="0" err="1" smtClean="0"/>
              <a:t>Stiftelsens</a:t>
            </a:r>
            <a:r>
              <a:rPr lang="fi-FI" sz="2000" dirty="0" smtClean="0"/>
              <a:t> </a:t>
            </a:r>
            <a:r>
              <a:rPr lang="fi-FI" sz="2000" dirty="0" err="1" smtClean="0"/>
              <a:t>personal</a:t>
            </a:r>
            <a:r>
              <a:rPr lang="fi-FI" sz="2000" dirty="0" smtClean="0"/>
              <a:t> </a:t>
            </a:r>
            <a:r>
              <a:rPr lang="fi-FI" sz="2000" dirty="0" err="1" smtClean="0"/>
              <a:t>gör</a:t>
            </a:r>
            <a:r>
              <a:rPr lang="fi-FI" sz="2000" dirty="0" smtClean="0"/>
              <a:t> </a:t>
            </a:r>
            <a:r>
              <a:rPr lang="fi-FI" sz="2000" dirty="0" err="1" smtClean="0"/>
              <a:t>gärna</a:t>
            </a:r>
            <a:r>
              <a:rPr lang="fi-FI" sz="2000" dirty="0" smtClean="0"/>
              <a:t> </a:t>
            </a:r>
            <a:r>
              <a:rPr lang="fi-FI" sz="2000" dirty="0" err="1" smtClean="0"/>
              <a:t>personliga</a:t>
            </a:r>
            <a:r>
              <a:rPr lang="fi-FI" sz="2000" dirty="0" smtClean="0"/>
              <a:t> </a:t>
            </a:r>
            <a:r>
              <a:rPr lang="fi-FI" sz="2000" dirty="0" err="1" smtClean="0"/>
              <a:t>träningsprogram</a:t>
            </a:r>
            <a:r>
              <a:rPr lang="fi-FI" sz="2000" dirty="0" smtClean="0"/>
              <a:t>, </a:t>
            </a:r>
            <a:r>
              <a:rPr lang="fi-FI" sz="2000" dirty="0" err="1" smtClean="0"/>
              <a:t>tag</a:t>
            </a:r>
            <a:r>
              <a:rPr lang="fi-FI" sz="2000" dirty="0" smtClean="0"/>
              <a:t> </a:t>
            </a:r>
            <a:r>
              <a:rPr lang="fi-FI" sz="2000" dirty="0" err="1" smtClean="0"/>
              <a:t>kontakt</a:t>
            </a:r>
            <a:r>
              <a:rPr lang="fi-FI" sz="2000" dirty="0" smtClean="0"/>
              <a:t> </a:t>
            </a:r>
            <a:r>
              <a:rPr lang="fi-FI" sz="2000" dirty="0" err="1" smtClean="0"/>
              <a:t>med</a:t>
            </a:r>
            <a:r>
              <a:rPr lang="fi-FI" sz="2000" dirty="0" smtClean="0"/>
              <a:t> </a:t>
            </a:r>
            <a:r>
              <a:rPr lang="fi-FI" sz="2000" dirty="0" err="1" smtClean="0"/>
              <a:t>våra</a:t>
            </a:r>
            <a:r>
              <a:rPr lang="fi-FI" sz="2000" dirty="0" smtClean="0"/>
              <a:t> </a:t>
            </a:r>
            <a:r>
              <a:rPr lang="fi-FI" sz="2000" dirty="0" err="1" smtClean="0"/>
              <a:t>fysioterapeuter</a:t>
            </a:r>
            <a:r>
              <a:rPr lang="fi-FI" sz="2000" dirty="0" smtClean="0"/>
              <a:t>:	</a:t>
            </a:r>
          </a:p>
          <a:p>
            <a:pPr marL="0" indent="0">
              <a:buNone/>
            </a:pPr>
            <a:r>
              <a:rPr lang="fi-FI" sz="2000" dirty="0" smtClean="0"/>
              <a:t>	Christa Sågbom 045 883 6560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Piia Mäkelä 050 565 1795</a:t>
            </a:r>
          </a:p>
          <a:p>
            <a:pPr marL="0" indent="0">
              <a:buNone/>
            </a:pPr>
            <a:r>
              <a:rPr lang="fi-FI" sz="2000" dirty="0" smtClean="0"/>
              <a:t>	Serena </a:t>
            </a:r>
            <a:r>
              <a:rPr lang="fi-FI" sz="2000" dirty="0" err="1" smtClean="0"/>
              <a:t>Tatananni</a:t>
            </a:r>
            <a:r>
              <a:rPr lang="fi-FI" sz="2000" dirty="0" smtClean="0"/>
              <a:t> 050 346 4553</a:t>
            </a:r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VI ÖNSKAR ATT DU NJUTER AV TRÄNINGEN OCH VÄLBEFINNANDET! </a:t>
            </a:r>
            <a:r>
              <a:rPr lang="fi-FI" sz="2000" dirty="0" smtClean="0">
                <a:sym typeface="Wingdings" panose="05000000000000000000" pitchFamily="2" charset="2"/>
              </a:rPr>
              <a:t>  </a:t>
            </a:r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Fråga</a:t>
            </a:r>
            <a:r>
              <a:rPr lang="fi-FI" dirty="0" smtClean="0"/>
              <a:t> </a:t>
            </a:r>
            <a:r>
              <a:rPr lang="fi-FI" dirty="0" err="1" smtClean="0"/>
              <a:t>råd</a:t>
            </a:r>
            <a:r>
              <a:rPr lang="fi-FI" dirty="0" smtClean="0"/>
              <a:t> av personalen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39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592</TotalTime>
  <Words>264</Words>
  <Application>Microsoft Office PowerPoint</Application>
  <PresentationFormat>Bildspel på skärmen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Aaltomuoto</vt:lpstr>
      <vt:lpstr>Konditionssalens säkerhets- och ordningsregler  Stiftelsen för Kyrkslätts Servicecentral</vt:lpstr>
      <vt:lpstr>Trygg och säker träning</vt:lpstr>
      <vt:lpstr>Uppmärksamma hygienen</vt:lpstr>
      <vt:lpstr>Fråga råd av personalen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Kuntosalin turvallisuus- ja järjestyssäännöt</dc:title>
  <dc:creator>Christa Sågbom</dc:creator>
  <cp:lastModifiedBy>Windows User</cp:lastModifiedBy>
  <cp:revision>28</cp:revision>
  <cp:lastPrinted>2015-06-02T13:01:28Z</cp:lastPrinted>
  <dcterms:created xsi:type="dcterms:W3CDTF">2015-01-27T07:19:35Z</dcterms:created>
  <dcterms:modified xsi:type="dcterms:W3CDTF">2018-02-06T11:38:31Z</dcterms:modified>
</cp:coreProperties>
</file>